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4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4911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This is what the Lord says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—your Redeemer, the Holy One of Israel: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“I am the Lord your God,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who teaches you what is best for you,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who directs you in the way you should go.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48:17-19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276401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If only you had paid attention to my commands,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your peace would have been like a river,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your well-being like the waves of the sea.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Your descendants would have been like the sand,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your children like its numberless grains;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their name would never be blotted out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nor destroyed from before me.”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104</Words>
  <Application>Microsoft Office PowerPoint</Application>
  <PresentationFormat>Екран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12</cp:revision>
  <dcterms:created xsi:type="dcterms:W3CDTF">2021-12-07T20:43:07Z</dcterms:created>
  <dcterms:modified xsi:type="dcterms:W3CDTF">2022-01-14T20:32:34Z</dcterms:modified>
</cp:coreProperties>
</file>